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6" r:id="rId9"/>
    <p:sldId id="267" r:id="rId10"/>
    <p:sldId id="269" r:id="rId11"/>
    <p:sldId id="270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17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8510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580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6664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9013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979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409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51978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5065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300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FB5F4-8ED2-4595-A07C-31DB40628BEF}" type="datetimeFigureOut">
              <a:rPr lang="en-GB" smtClean="0"/>
              <a:t>16/10/2015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78AD4C-8553-49D5-A13A-82F2EED910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17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60375" y="216841"/>
            <a:ext cx="3600400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1 v 1 to cones</a:t>
            </a:r>
            <a:endParaRPr lang="en-GB" b="1" u="sng" dirty="0">
              <a:solidFill>
                <a:schemeClr val="bg1"/>
              </a:solidFill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5688124" y="1279831"/>
            <a:ext cx="2808312" cy="3888432"/>
            <a:chOff x="5580112" y="1412776"/>
            <a:chExt cx="2808312" cy="3888432"/>
          </a:xfrm>
        </p:grpSpPr>
        <p:sp>
          <p:nvSpPr>
            <p:cNvPr id="4" name="Rectangle 3"/>
            <p:cNvSpPr/>
            <p:nvPr/>
          </p:nvSpPr>
          <p:spPr>
            <a:xfrm>
              <a:off x="5580112" y="1412776"/>
              <a:ext cx="2808312" cy="388843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/>
            <p:cNvSpPr/>
            <p:nvPr/>
          </p:nvSpPr>
          <p:spPr>
            <a:xfrm>
              <a:off x="6876256" y="1628800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Oval 5"/>
            <p:cNvSpPr/>
            <p:nvPr/>
          </p:nvSpPr>
          <p:spPr>
            <a:xfrm>
              <a:off x="6876256" y="4725144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Smiley Face 6"/>
            <p:cNvSpPr/>
            <p:nvPr/>
          </p:nvSpPr>
          <p:spPr>
            <a:xfrm>
              <a:off x="6876256" y="206084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Smiley Face 7"/>
            <p:cNvSpPr/>
            <p:nvPr/>
          </p:nvSpPr>
          <p:spPr>
            <a:xfrm>
              <a:off x="6876256" y="422108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53650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between 2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 about 10 steps apart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How to play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</a:rPr>
              <a:t>Always start stood next to the cone which you are defending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</a:rPr>
              <a:t>Try to stop the ball on the other players cone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</a:rPr>
              <a:t>Defend your cone!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</a:rPr>
              <a:t>Take it in turns to start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chemeClr val="bg1"/>
                </a:solidFill>
              </a:rPr>
              <a:t>First to 5 goals then find someone else to play against</a:t>
            </a:r>
          </a:p>
        </p:txBody>
      </p:sp>
    </p:spTree>
    <p:extLst>
      <p:ext uri="{BB962C8B-B14F-4D97-AF65-F5344CB8AC3E}">
        <p14:creationId xmlns:p14="http://schemas.microsoft.com/office/powerpoint/2010/main" val="42489166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Mini game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>
                <a:solidFill>
                  <a:schemeClr val="bg1"/>
                </a:solidFill>
              </a:rPr>
              <a:t>4</a:t>
            </a:r>
            <a:r>
              <a:rPr lang="en-GB" dirty="0" smtClean="0">
                <a:solidFill>
                  <a:schemeClr val="bg1"/>
                </a:solidFill>
              </a:rPr>
              <a:t> cones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88124" y="1264963"/>
            <a:ext cx="2808312" cy="38884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7353114" y="1156951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6683819" y="1173882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miley Face 22"/>
          <p:cNvSpPr/>
          <p:nvPr/>
        </p:nvSpPr>
        <p:spPr>
          <a:xfrm>
            <a:off x="6467795" y="1988840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Smiley Face 23"/>
          <p:cNvSpPr/>
          <p:nvPr/>
        </p:nvSpPr>
        <p:spPr>
          <a:xfrm>
            <a:off x="6408204" y="4619088"/>
            <a:ext cx="216024" cy="21602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07975" y="278092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Set out goals, one step wide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Play a game, no more than 4 v 4.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7244680" y="5045383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6683819" y="5067525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miley Face 14"/>
          <p:cNvSpPr/>
          <p:nvPr/>
        </p:nvSpPr>
        <p:spPr>
          <a:xfrm>
            <a:off x="7460704" y="1664804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miley Face 15"/>
          <p:cNvSpPr/>
          <p:nvPr/>
        </p:nvSpPr>
        <p:spPr>
          <a:xfrm>
            <a:off x="7569138" y="4251971"/>
            <a:ext cx="216024" cy="21602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19558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Rondo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323840" y="1329945"/>
            <a:ext cx="47525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7974" y="2204031"/>
            <a:ext cx="5847299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Stand in a small circle, one person in the middle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Players try to keep ball away from person in the middle by passing it to each other, defender tries to win it. </a:t>
            </a:r>
            <a:r>
              <a:rPr lang="en-GB" dirty="0">
                <a:solidFill>
                  <a:schemeClr val="bg1"/>
                </a:solidFill>
              </a:rPr>
              <a:t>W</a:t>
            </a:r>
            <a:r>
              <a:rPr lang="en-GB" dirty="0" smtClean="0">
                <a:solidFill>
                  <a:schemeClr val="bg1"/>
                </a:solidFill>
              </a:rPr>
              <a:t>hoever makes the mistake on the outside that loses the ball goes into the middle.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Variations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Have two people in the middle, the person who makes the mistake and the player to their left goes in the middle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Challenges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Make it 1 touch only or must take two touches or one touch with each foot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371297" y="1336280"/>
            <a:ext cx="1872802" cy="1819325"/>
            <a:chOff x="6155273" y="1988007"/>
            <a:chExt cx="1872802" cy="1819325"/>
          </a:xfrm>
        </p:grpSpPr>
        <p:sp>
          <p:nvSpPr>
            <p:cNvPr id="23" name="Smiley Face 22"/>
            <p:cNvSpPr/>
            <p:nvPr/>
          </p:nvSpPr>
          <p:spPr>
            <a:xfrm>
              <a:off x="6821007" y="1988007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Smiley Face 14"/>
            <p:cNvSpPr/>
            <p:nvPr/>
          </p:nvSpPr>
          <p:spPr>
            <a:xfrm>
              <a:off x="7006453" y="2814518"/>
              <a:ext cx="216024" cy="216024"/>
            </a:xfrm>
            <a:prstGeom prst="smileyFac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Smiley Face 16"/>
            <p:cNvSpPr/>
            <p:nvPr/>
          </p:nvSpPr>
          <p:spPr>
            <a:xfrm>
              <a:off x="6155273" y="2588172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Smiley Face 17"/>
            <p:cNvSpPr/>
            <p:nvPr/>
          </p:nvSpPr>
          <p:spPr>
            <a:xfrm>
              <a:off x="6431749" y="359130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Smiley Face 18"/>
            <p:cNvSpPr/>
            <p:nvPr/>
          </p:nvSpPr>
          <p:spPr>
            <a:xfrm>
              <a:off x="7662257" y="3405231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miley Face 24"/>
            <p:cNvSpPr/>
            <p:nvPr/>
          </p:nvSpPr>
          <p:spPr>
            <a:xfrm>
              <a:off x="7812051" y="237214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1028" name="Picture 4" descr="http://www.thefa.com/~/media/images/thefaportal/pillars/sgp/barcelona/xavi-picks-out-busquets-in-the-rondo.ashx?w=620&amp;h=34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851" y="4223104"/>
            <a:ext cx="3062971" cy="1724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7377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7975" y="168270"/>
            <a:ext cx="490371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Kick up challenges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792088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Challenges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How many kick ups can you do with 1 bounce in between?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keep the ball up with your knees / thighs?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kick ups can you do without a bounce?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kick ups  can you do using Left Foot then Right Foot?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far can you get going – 1  left foot, 1 right foot (stop)… then 2 left foot 2 right foot (stop)…. 3 left foot, 3 right  …. If you drop the ball start again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Ultimate challenge – Pele 7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Left foot , right foot, left knee, right knee, left shoulder, right shoulder, head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1070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Make your own Game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5365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4 cones 1 ball 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Challenges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What game can you and your partner come up with using 1 ball and 4 cones set out in a square?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pic>
        <p:nvPicPr>
          <p:cNvPr id="3074" name="Picture 2" descr="http://cdn.bleacherreport.net/images_root/slides/photos/002/638/984/hi-res-151142063_display_image.jpg?134911452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3383725"/>
            <a:ext cx="4543277" cy="33230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73818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461" y="172395"/>
            <a:ext cx="4981846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Kick ups in pairs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79208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players 1 ball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Challenges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pass the ball between you with one bounce ?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head the ball to each other without it touching the ground?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pass it to each other without the ball touching the floor?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pass it to each other without the ball touching the ground ? you must take 2 touches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How many times can you pass the ball to each other, without it touching the ground, must take 2 touches, using 2 different surfaces (i.e.  Left foot laces, right foot inside)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3396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Shadow defending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players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  10 steps apart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player dribbles to beat the other player practicing using tricks and skills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Defender can’t tackle pretend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Take it in turns to practice </a:t>
            </a:r>
          </a:p>
          <a:p>
            <a:endParaRPr lang="en-GB" b="1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88124" y="1279831"/>
            <a:ext cx="2808312" cy="3888432"/>
            <a:chOff x="5580112" y="1412776"/>
            <a:chExt cx="2808312" cy="3888432"/>
          </a:xfrm>
        </p:grpSpPr>
        <p:sp>
          <p:nvSpPr>
            <p:cNvPr id="6" name="Rectangle 5"/>
            <p:cNvSpPr/>
            <p:nvPr/>
          </p:nvSpPr>
          <p:spPr>
            <a:xfrm>
              <a:off x="5580112" y="1412776"/>
              <a:ext cx="2808312" cy="388843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/>
            <p:nvPr/>
          </p:nvSpPr>
          <p:spPr>
            <a:xfrm>
              <a:off x="6876256" y="1628800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/>
            <p:nvPr/>
          </p:nvSpPr>
          <p:spPr>
            <a:xfrm>
              <a:off x="6876256" y="4725144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Smiley Face 9"/>
            <p:cNvSpPr/>
            <p:nvPr/>
          </p:nvSpPr>
          <p:spPr>
            <a:xfrm>
              <a:off x="6876256" y="206084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Smiley Face 11"/>
            <p:cNvSpPr/>
            <p:nvPr/>
          </p:nvSpPr>
          <p:spPr>
            <a:xfrm>
              <a:off x="6876256" y="422108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8818241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Race to the cone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players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  10 steps apart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Players face each other half way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Pick a leader, leader tries to get to a cone before the other person, can trick and dodge.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If leader gets there first they get a point, if follower does they get a point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Take it in turn to be the leader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Add a ball…. Leader must touch the ball on the cone, follower can’t touch the ball</a:t>
            </a:r>
          </a:p>
          <a:p>
            <a:endParaRPr lang="en-GB" b="1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688124" y="1289676"/>
            <a:ext cx="2808312" cy="38884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Oval 6"/>
          <p:cNvSpPr/>
          <p:nvPr/>
        </p:nvSpPr>
        <p:spPr>
          <a:xfrm>
            <a:off x="6984268" y="1505700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/>
          <p:cNvSpPr/>
          <p:nvPr/>
        </p:nvSpPr>
        <p:spPr>
          <a:xfrm>
            <a:off x="6984268" y="4602044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Smiley Face 9"/>
          <p:cNvSpPr/>
          <p:nvPr/>
        </p:nvSpPr>
        <p:spPr>
          <a:xfrm>
            <a:off x="7212150" y="3057698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Smiley Face 11"/>
          <p:cNvSpPr/>
          <p:nvPr/>
        </p:nvSpPr>
        <p:spPr>
          <a:xfrm>
            <a:off x="6516216" y="3023169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7577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Hit the spot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players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cone or spot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Put the cone or spot down, both players take 10 steps back from the marker.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Players take it in turns to try to hit the mark either to roll over it, or to bounce the ball on it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Balance a ball on the cone, try to hit the ball without it bouncing.</a:t>
            </a:r>
          </a:p>
          <a:p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20" name="Group 19"/>
          <p:cNvGrpSpPr/>
          <p:nvPr/>
        </p:nvGrpSpPr>
        <p:grpSpPr>
          <a:xfrm>
            <a:off x="5364088" y="1545719"/>
            <a:ext cx="2808312" cy="3888432"/>
            <a:chOff x="5688124" y="1289676"/>
            <a:chExt cx="2808312" cy="3888432"/>
          </a:xfrm>
        </p:grpSpPr>
        <p:sp>
          <p:nvSpPr>
            <p:cNvPr id="21" name="Rectangle 20"/>
            <p:cNvSpPr/>
            <p:nvPr/>
          </p:nvSpPr>
          <p:spPr>
            <a:xfrm>
              <a:off x="5688124" y="1289676"/>
              <a:ext cx="2808312" cy="388843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6984268" y="1505700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/>
          </p:nvSpPr>
          <p:spPr>
            <a:xfrm>
              <a:off x="6984268" y="4602044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miley Face 23"/>
            <p:cNvSpPr/>
            <p:nvPr/>
          </p:nvSpPr>
          <p:spPr>
            <a:xfrm>
              <a:off x="7212150" y="3057698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Smiley Face 24"/>
            <p:cNvSpPr/>
            <p:nvPr/>
          </p:nvSpPr>
          <p:spPr>
            <a:xfrm>
              <a:off x="6516216" y="3023169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1873969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Through the gate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players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2 cones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688124" y="1264963"/>
            <a:ext cx="2808312" cy="3888432"/>
            <a:chOff x="5688124" y="1264963"/>
            <a:chExt cx="2808312" cy="3888432"/>
          </a:xfrm>
        </p:grpSpPr>
        <p:sp>
          <p:nvSpPr>
            <p:cNvPr id="20" name="Rectangle 19"/>
            <p:cNvSpPr/>
            <p:nvPr/>
          </p:nvSpPr>
          <p:spPr>
            <a:xfrm>
              <a:off x="5688124" y="1264963"/>
              <a:ext cx="2808312" cy="3888432"/>
            </a:xfrm>
            <a:prstGeom prst="rect">
              <a:avLst/>
            </a:prstGeom>
            <a:solidFill>
              <a:srgbClr val="00B05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/>
          </p:nvSpPr>
          <p:spPr>
            <a:xfrm>
              <a:off x="7380312" y="2993155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/>
          </p:nvSpPr>
          <p:spPr>
            <a:xfrm>
              <a:off x="6768244" y="2993155"/>
              <a:ext cx="216024" cy="216024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Smiley Face 22"/>
            <p:cNvSpPr/>
            <p:nvPr/>
          </p:nvSpPr>
          <p:spPr>
            <a:xfrm>
              <a:off x="6996126" y="1556792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Smiley Face 23"/>
            <p:cNvSpPr/>
            <p:nvPr/>
          </p:nvSpPr>
          <p:spPr>
            <a:xfrm>
              <a:off x="7092280" y="4574700"/>
              <a:ext cx="216024" cy="216024"/>
            </a:xfrm>
            <a:prstGeom prst="smileyFac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" name="Rectangle 3"/>
          <p:cNvSpPr/>
          <p:nvPr/>
        </p:nvSpPr>
        <p:spPr>
          <a:xfrm>
            <a:off x="307975" y="2780928"/>
            <a:ext cx="4572000" cy="34163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Put the two cones side by side, about a step apart – both players take 10 steps back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Take it in turns to try and pass through the gate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Get a point for each time you make it through the gate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Try changing the size of the gate or moving further back to make it harder or easier</a:t>
            </a:r>
          </a:p>
        </p:txBody>
      </p:sp>
    </p:spTree>
    <p:extLst>
      <p:ext uri="{BB962C8B-B14F-4D97-AF65-F5344CB8AC3E}">
        <p14:creationId xmlns:p14="http://schemas.microsoft.com/office/powerpoint/2010/main" val="22750582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269" y="160338"/>
            <a:ext cx="5776193" cy="1470025"/>
          </a:xfrm>
        </p:spPr>
        <p:txBody>
          <a:bodyPr/>
          <a:lstStyle/>
          <a:p>
            <a:r>
              <a:rPr lang="en-GB" b="1" u="sng" dirty="0" smtClean="0">
                <a:solidFill>
                  <a:schemeClr val="bg1"/>
                </a:solidFill>
              </a:rPr>
              <a:t>2 v 2 to end lines</a:t>
            </a:r>
            <a:endParaRPr lang="en-GB" b="1" u="sng" dirty="0">
              <a:solidFill>
                <a:schemeClr val="bg1"/>
              </a:solidFill>
            </a:endParaRPr>
          </a:p>
        </p:txBody>
      </p:sp>
      <p:sp>
        <p:nvSpPr>
          <p:cNvPr id="9" name="AutoShape 2" descr="https://encrypted-tbn3.gstatic.com/images?q=tbn:ANd9GcSbiT8XkMkyah3hiaGFVb5yWYUg6njAgYHcXmiRLJjEv2pSMWBJ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11560" y="1495855"/>
            <a:ext cx="475252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Equipment needed</a:t>
            </a:r>
          </a:p>
          <a:p>
            <a:r>
              <a:rPr lang="en-GB" dirty="0">
                <a:solidFill>
                  <a:schemeClr val="bg1"/>
                </a:solidFill>
              </a:rPr>
              <a:t>4</a:t>
            </a:r>
            <a:r>
              <a:rPr lang="en-GB" dirty="0" smtClean="0">
                <a:solidFill>
                  <a:schemeClr val="bg1"/>
                </a:solidFill>
              </a:rPr>
              <a:t> players 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1 ball </a:t>
            </a:r>
          </a:p>
          <a:p>
            <a:r>
              <a:rPr lang="en-GB" dirty="0">
                <a:solidFill>
                  <a:schemeClr val="bg1"/>
                </a:solidFill>
              </a:rPr>
              <a:t>4</a:t>
            </a:r>
            <a:r>
              <a:rPr lang="en-GB" dirty="0" smtClean="0">
                <a:solidFill>
                  <a:schemeClr val="bg1"/>
                </a:solidFill>
              </a:rPr>
              <a:t> cones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5688124" y="1264963"/>
            <a:ext cx="2808312" cy="3888432"/>
          </a:xfrm>
          <a:prstGeom prst="rect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Oval 20"/>
          <p:cNvSpPr/>
          <p:nvPr/>
        </p:nvSpPr>
        <p:spPr>
          <a:xfrm>
            <a:off x="8388424" y="1156951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Oval 21"/>
          <p:cNvSpPr/>
          <p:nvPr/>
        </p:nvSpPr>
        <p:spPr>
          <a:xfrm>
            <a:off x="5580112" y="1156951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Smiley Face 22"/>
          <p:cNvSpPr/>
          <p:nvPr/>
        </p:nvSpPr>
        <p:spPr>
          <a:xfrm>
            <a:off x="6467795" y="1988840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Smiley Face 23"/>
          <p:cNvSpPr/>
          <p:nvPr/>
        </p:nvSpPr>
        <p:spPr>
          <a:xfrm>
            <a:off x="6408204" y="4619088"/>
            <a:ext cx="216024" cy="21602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Rectangle 3"/>
          <p:cNvSpPr/>
          <p:nvPr/>
        </p:nvSpPr>
        <p:spPr>
          <a:xfrm>
            <a:off x="307975" y="2780928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1" dirty="0" smtClean="0">
                <a:solidFill>
                  <a:schemeClr val="bg1"/>
                </a:solidFill>
              </a:rPr>
              <a:t>Set up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Put the cones in a rectangle 15 steps apart length, 10 steps wide</a:t>
            </a: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b="1" dirty="0" smtClean="0">
                <a:solidFill>
                  <a:schemeClr val="bg1"/>
                </a:solidFill>
              </a:rPr>
              <a:t>Activity</a:t>
            </a:r>
          </a:p>
          <a:p>
            <a:r>
              <a:rPr lang="en-GB" dirty="0" smtClean="0">
                <a:solidFill>
                  <a:schemeClr val="bg1"/>
                </a:solidFill>
              </a:rPr>
              <a:t>Both teams start on their end line, score by stopping the ball on the oppositions end line.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Change it – when you score, you keep the ball, turn around and try to score at the other end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 smtClean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8388424" y="5045383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580112" y="5045383"/>
            <a:ext cx="216024" cy="216024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Smiley Face 14"/>
          <p:cNvSpPr/>
          <p:nvPr/>
        </p:nvSpPr>
        <p:spPr>
          <a:xfrm>
            <a:off x="7460704" y="1664804"/>
            <a:ext cx="216024" cy="216024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Smiley Face 15"/>
          <p:cNvSpPr/>
          <p:nvPr/>
        </p:nvSpPr>
        <p:spPr>
          <a:xfrm>
            <a:off x="7569138" y="4251971"/>
            <a:ext cx="216024" cy="216024"/>
          </a:xfrm>
          <a:prstGeom prst="smileyFac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6326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</TotalTime>
  <Words>818</Words>
  <Application>Microsoft Office PowerPoint</Application>
  <PresentationFormat>On-screen Show (4:3)</PresentationFormat>
  <Paragraphs>143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1 v 1 to cones</vt:lpstr>
      <vt:lpstr>Kick up challenges</vt:lpstr>
      <vt:lpstr>Make your own Game</vt:lpstr>
      <vt:lpstr>Kick ups in pairs</vt:lpstr>
      <vt:lpstr>Shadow defending</vt:lpstr>
      <vt:lpstr>Race to the cone</vt:lpstr>
      <vt:lpstr>Hit the spot</vt:lpstr>
      <vt:lpstr>Through the gate</vt:lpstr>
      <vt:lpstr>2 v 2 to end lines</vt:lpstr>
      <vt:lpstr>Mini game</vt:lpstr>
      <vt:lpstr>Rondo</vt:lpstr>
    </vt:vector>
  </TitlesOfParts>
  <Company>The FA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 v 1 to cones</dc:title>
  <dc:creator>JDC</dc:creator>
  <cp:lastModifiedBy>Keith Hardy</cp:lastModifiedBy>
  <cp:revision>13</cp:revision>
  <dcterms:created xsi:type="dcterms:W3CDTF">2015-09-24T14:55:38Z</dcterms:created>
  <dcterms:modified xsi:type="dcterms:W3CDTF">2015-10-16T17:05:32Z</dcterms:modified>
</cp:coreProperties>
</file>